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8.jpeg" ContentType="image/jpeg"/>
  <Override PartName="/ppt/media/image4.wmf" ContentType="image/x-wmf"/>
  <Override PartName="/ppt/media/image5.wmf" ContentType="image/x-wmf"/>
  <Override PartName="/ppt/media/image6.wmf" ContentType="image/x-wmf"/>
  <Override PartName="/ppt/media/image7.png" ContentType="image/png"/>
  <Override PartName="/ppt/media/image9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80F41E0-AC1F-4F5F-9F73-50A7649E94B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200" cy="453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4B97AD-DBEF-456B-BC2A-350948D6B3A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400" cy="342540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1480" cy="684900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8800" cy="1466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Longitudinal Linear Model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8280" cy="43844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360" y="572040"/>
            <a:ext cx="9141480" cy="51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42482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2024-02-27T09:19:06Z</dcterms:modified>
  <cp:revision>330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